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64" r:id="rId6"/>
    <p:sldId id="265" r:id="rId7"/>
    <p:sldId id="266" r:id="rId8"/>
    <p:sldId id="260" r:id="rId9"/>
    <p:sldId id="262" r:id="rId10"/>
    <p:sldId id="259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B438-CDCB-49ED-A2D0-F4ED11209CDB}" type="datetimeFigureOut">
              <a:rPr lang="en-US" smtClean="0"/>
              <a:t>10/9/2016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4A2AC-EFCF-40D9-BFE1-CC5E4E5D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12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B438-CDCB-49ED-A2D0-F4ED11209CDB}" type="datetimeFigureOut">
              <a:rPr lang="en-US" smtClean="0"/>
              <a:t>10/9/2016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4A2AC-EFCF-40D9-BFE1-CC5E4E5D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618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B438-CDCB-49ED-A2D0-F4ED11209CDB}" type="datetimeFigureOut">
              <a:rPr lang="en-US" smtClean="0"/>
              <a:t>10/9/2016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4A2AC-EFCF-40D9-BFE1-CC5E4E5D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494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B438-CDCB-49ED-A2D0-F4ED11209CDB}" type="datetimeFigureOut">
              <a:rPr lang="en-US" smtClean="0"/>
              <a:t>10/9/2016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4A2AC-EFCF-40D9-BFE1-CC5E4E5D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487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B438-CDCB-49ED-A2D0-F4ED11209CDB}" type="datetimeFigureOut">
              <a:rPr lang="en-US" smtClean="0"/>
              <a:t>10/9/2016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4A2AC-EFCF-40D9-BFE1-CC5E4E5D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31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B438-CDCB-49ED-A2D0-F4ED11209CDB}" type="datetimeFigureOut">
              <a:rPr lang="en-US" smtClean="0"/>
              <a:t>10/9/2016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4A2AC-EFCF-40D9-BFE1-CC5E4E5D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010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B438-CDCB-49ED-A2D0-F4ED11209CDB}" type="datetimeFigureOut">
              <a:rPr lang="en-US" smtClean="0"/>
              <a:t>10/9/2016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4A2AC-EFCF-40D9-BFE1-CC5E4E5D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880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B438-CDCB-49ED-A2D0-F4ED11209CDB}" type="datetimeFigureOut">
              <a:rPr lang="en-US" smtClean="0"/>
              <a:t>10/9/2016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4A2AC-EFCF-40D9-BFE1-CC5E4E5D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454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B438-CDCB-49ED-A2D0-F4ED11209CDB}" type="datetimeFigureOut">
              <a:rPr lang="en-US" smtClean="0"/>
              <a:t>10/9/2016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4A2AC-EFCF-40D9-BFE1-CC5E4E5D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367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B438-CDCB-49ED-A2D0-F4ED11209CDB}" type="datetimeFigureOut">
              <a:rPr lang="en-US" smtClean="0"/>
              <a:t>10/9/2016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4A2AC-EFCF-40D9-BFE1-CC5E4E5D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662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AB438-CDCB-49ED-A2D0-F4ED11209CDB}" type="datetimeFigureOut">
              <a:rPr lang="en-US" smtClean="0"/>
              <a:t>10/9/2016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4A2AC-EFCF-40D9-BFE1-CC5E4E5D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62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AB438-CDCB-49ED-A2D0-F4ED11209CDB}" type="datetimeFigureOut">
              <a:rPr lang="en-US" smtClean="0"/>
              <a:t>10/9/2016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4A2AC-EFCF-40D9-BFE1-CC5E4E5DCE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9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Sosialisasi</a:t>
            </a:r>
            <a:r>
              <a:rPr lang="en-US" dirty="0" smtClean="0"/>
              <a:t> AIPT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Dosen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10 </a:t>
            </a:r>
            <a:r>
              <a:rPr lang="en-US" sz="2800" dirty="0" err="1" smtClean="0"/>
              <a:t>Oktober</a:t>
            </a:r>
            <a:r>
              <a:rPr lang="en-US" sz="2800" dirty="0" smtClean="0"/>
              <a:t> 2016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2066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Instrumen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mengukur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kepuasan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Survei</a:t>
            </a:r>
            <a:r>
              <a:rPr lang="en-US" dirty="0" smtClean="0"/>
              <a:t> </a:t>
            </a:r>
            <a:r>
              <a:rPr lang="en-US" dirty="0" err="1" smtClean="0"/>
              <a:t>dgn</a:t>
            </a:r>
            <a:r>
              <a:rPr lang="en-US" dirty="0" smtClean="0"/>
              <a:t> </a:t>
            </a:r>
            <a:r>
              <a:rPr lang="en-US" dirty="0" err="1" smtClean="0"/>
              <a:t>uji</a:t>
            </a:r>
            <a:r>
              <a:rPr lang="en-US" dirty="0" smtClean="0"/>
              <a:t> </a:t>
            </a:r>
            <a:r>
              <a:rPr lang="en-US" dirty="0" err="1" smtClean="0"/>
              <a:t>validitas</a:t>
            </a:r>
            <a:r>
              <a:rPr lang="en-US" dirty="0" smtClean="0"/>
              <a:t> – </a:t>
            </a:r>
            <a:r>
              <a:rPr lang="en-US" dirty="0" err="1" smtClean="0"/>
              <a:t>sbgn</a:t>
            </a:r>
            <a:r>
              <a:rPr lang="en-US" dirty="0" smtClean="0"/>
              <a:t> </a:t>
            </a:r>
            <a:r>
              <a:rPr lang="en-US" dirty="0" err="1" smtClean="0"/>
              <a:t>kecil</a:t>
            </a:r>
            <a:r>
              <a:rPr lang="en-US" dirty="0" smtClean="0"/>
              <a:t> </a:t>
            </a:r>
            <a:r>
              <a:rPr lang="en-US" dirty="0" err="1" smtClean="0"/>
              <a:t>sampel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</a:t>
            </a:r>
            <a:r>
              <a:rPr lang="en-US" dirty="0" err="1" smtClean="0"/>
              <a:t>Ketersediaan</a:t>
            </a:r>
            <a:r>
              <a:rPr lang="en-US" dirty="0" smtClean="0"/>
              <a:t> </a:t>
            </a:r>
            <a:r>
              <a:rPr lang="en-US" dirty="0" err="1" smtClean="0"/>
              <a:t>sarpras</a:t>
            </a: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</a:t>
            </a:r>
            <a:r>
              <a:rPr lang="en-US" dirty="0" err="1" smtClean="0"/>
              <a:t>Ketersediaan</a:t>
            </a:r>
            <a:r>
              <a:rPr lang="en-US" dirty="0" smtClean="0"/>
              <a:t> </a:t>
            </a:r>
            <a:r>
              <a:rPr lang="en-US" dirty="0" err="1" smtClean="0"/>
              <a:t>sarpras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PkM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</a:t>
            </a:r>
            <a:r>
              <a:rPr lang="en-US" dirty="0" err="1" smtClean="0"/>
              <a:t>Fasilitas</a:t>
            </a:r>
            <a:r>
              <a:rPr lang="en-US" dirty="0" smtClean="0"/>
              <a:t> </a:t>
            </a:r>
            <a:r>
              <a:rPr lang="en-US" dirty="0" err="1" smtClean="0"/>
              <a:t>pelatihan</a:t>
            </a:r>
            <a:r>
              <a:rPr lang="en-US" dirty="0" smtClean="0"/>
              <a:t>, </a:t>
            </a:r>
            <a:r>
              <a:rPr lang="en-US" dirty="0" err="1" smtClean="0"/>
              <a:t>kursus</a:t>
            </a:r>
            <a:r>
              <a:rPr lang="en-US" dirty="0" smtClean="0"/>
              <a:t>, seminar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</a:t>
            </a:r>
            <a:r>
              <a:rPr lang="en-US" dirty="0" err="1" smtClean="0"/>
              <a:t>Layanan</a:t>
            </a:r>
            <a:r>
              <a:rPr lang="en-US" dirty="0" smtClean="0"/>
              <a:t> </a:t>
            </a:r>
            <a:r>
              <a:rPr lang="en-US" dirty="0" err="1" smtClean="0"/>
              <a:t>studi</a:t>
            </a:r>
            <a:r>
              <a:rPr lang="en-US" dirty="0" smtClean="0"/>
              <a:t> </a:t>
            </a:r>
            <a:r>
              <a:rPr lang="en-US" dirty="0" err="1" smtClean="0"/>
              <a:t>lanjut</a:t>
            </a:r>
            <a:r>
              <a:rPr lang="en-US" dirty="0" smtClean="0"/>
              <a:t> (</a:t>
            </a:r>
            <a:r>
              <a:rPr lang="en-US" dirty="0" err="1" smtClean="0"/>
              <a:t>Unila</a:t>
            </a:r>
            <a:r>
              <a:rPr lang="en-US" dirty="0" smtClean="0"/>
              <a:t>, </a:t>
            </a:r>
            <a:r>
              <a:rPr lang="en-US" dirty="0" err="1" smtClean="0"/>
              <a:t>Fakulatas</a:t>
            </a:r>
            <a:r>
              <a:rPr lang="en-US" dirty="0" smtClean="0"/>
              <a:t>, … LN ~ PKLI)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</a:t>
            </a:r>
            <a:r>
              <a:rPr lang="en-US" dirty="0" err="1" smtClean="0"/>
              <a:t>dll</a:t>
            </a:r>
            <a:r>
              <a:rPr lang="en-US" dirty="0" smtClean="0"/>
              <a:t> (13 </a:t>
            </a:r>
            <a:r>
              <a:rPr lang="en-US" dirty="0" err="1" smtClean="0"/>
              <a:t>pertanyaan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62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Unila</a:t>
            </a:r>
            <a:r>
              <a:rPr lang="en-US" dirty="0" smtClean="0"/>
              <a:t> </a:t>
            </a:r>
            <a:r>
              <a:rPr lang="en-US" dirty="0" err="1" smtClean="0"/>
              <a:t>pantas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A!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r>
              <a:rPr lang="en-US" dirty="0" smtClean="0"/>
              <a:t> </a:t>
            </a:r>
            <a:r>
              <a:rPr lang="en-US" dirty="0" err="1" smtClean="0"/>
              <a:t>banyak</a:t>
            </a:r>
            <a:r>
              <a:rPr lang="en-US" dirty="0" smtClean="0"/>
              <a:t> </a:t>
            </a:r>
            <a:r>
              <a:rPr lang="en-US" dirty="0" err="1" smtClean="0"/>
              <a:t>kemajuan</a:t>
            </a:r>
            <a:r>
              <a:rPr lang="en-US" dirty="0"/>
              <a:t> </a:t>
            </a:r>
            <a:r>
              <a:rPr lang="en-US" dirty="0" smtClean="0"/>
              <a:t>(ED </a:t>
            </a:r>
            <a:r>
              <a:rPr lang="en-US" dirty="0" err="1" smtClean="0"/>
              <a:t>banyak</a:t>
            </a:r>
            <a:r>
              <a:rPr lang="en-US" dirty="0" smtClean="0"/>
              <a:t> </a:t>
            </a:r>
            <a:r>
              <a:rPr lang="en-US" dirty="0" err="1" smtClean="0"/>
              <a:t>Kekuatan</a:t>
            </a:r>
            <a:r>
              <a:rPr lang="en-US" dirty="0" smtClean="0"/>
              <a:t>: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agresif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Banyak</a:t>
            </a:r>
            <a:r>
              <a:rPr lang="en-US" dirty="0" smtClean="0"/>
              <a:t> </a:t>
            </a:r>
            <a:r>
              <a:rPr lang="en-US" dirty="0" err="1" smtClean="0"/>
              <a:t>kemudahan</a:t>
            </a:r>
            <a:r>
              <a:rPr lang="en-US" dirty="0" smtClean="0"/>
              <a:t>/</a:t>
            </a:r>
            <a:r>
              <a:rPr lang="en-US" dirty="0" err="1" smtClean="0"/>
              <a:t>fasilitas</a:t>
            </a:r>
            <a:r>
              <a:rPr lang="en-US" dirty="0" smtClean="0"/>
              <a:t> </a:t>
            </a:r>
            <a:r>
              <a:rPr lang="en-US" dirty="0" err="1" smtClean="0"/>
              <a:t>pengembangan</a:t>
            </a:r>
            <a:r>
              <a:rPr lang="en-US" dirty="0" smtClean="0"/>
              <a:t> </a:t>
            </a:r>
            <a:r>
              <a:rPr lang="en-US" dirty="0" err="1" smtClean="0"/>
              <a:t>institusi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A!</a:t>
            </a:r>
          </a:p>
          <a:p>
            <a:r>
              <a:rPr lang="en-US" dirty="0" err="1" smtClean="0"/>
              <a:t>Sikap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perilaku</a:t>
            </a:r>
            <a:r>
              <a:rPr lang="en-US" dirty="0" smtClean="0"/>
              <a:t> </a:t>
            </a:r>
            <a:r>
              <a:rPr lang="en-US" dirty="0" err="1" smtClean="0"/>
              <a:t>menuju</a:t>
            </a:r>
            <a:r>
              <a:rPr lang="en-US" dirty="0" smtClean="0"/>
              <a:t> “Top Ten”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05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Kepuasan</a:t>
            </a:r>
            <a:r>
              <a:rPr lang="en-US" dirty="0" smtClean="0"/>
              <a:t> </a:t>
            </a:r>
            <a:r>
              <a:rPr lang="en-US" dirty="0" err="1" smtClean="0"/>
              <a:t>Dosen</a:t>
            </a:r>
            <a:r>
              <a:rPr lang="en-US" dirty="0" smtClean="0"/>
              <a:t> </a:t>
            </a:r>
            <a:r>
              <a:rPr lang="en-US" dirty="0" err="1" smtClean="0"/>
              <a:t>thp</a:t>
            </a:r>
            <a:r>
              <a:rPr lang="en-US" dirty="0" smtClean="0"/>
              <a:t> </a:t>
            </a:r>
            <a:r>
              <a:rPr lang="en-US" dirty="0" err="1" smtClean="0"/>
              <a:t>Pengelolaan</a:t>
            </a:r>
            <a:r>
              <a:rPr lang="en-US" dirty="0" smtClean="0"/>
              <a:t> </a:t>
            </a:r>
            <a:r>
              <a:rPr lang="en-US" dirty="0" err="1" smtClean="0"/>
              <a:t>Dosen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Jajaran</a:t>
            </a:r>
            <a:r>
              <a:rPr lang="en-US" dirty="0" smtClean="0"/>
              <a:t> </a:t>
            </a:r>
            <a:r>
              <a:rPr lang="en-US" dirty="0" err="1" smtClean="0"/>
              <a:t>birokrasi</a:t>
            </a:r>
            <a:r>
              <a:rPr lang="en-US" dirty="0" smtClean="0"/>
              <a:t> </a:t>
            </a:r>
            <a:r>
              <a:rPr lang="en-US" dirty="0" err="1" smtClean="0"/>
              <a:t>mengurus</a:t>
            </a:r>
            <a:r>
              <a:rPr lang="en-US" dirty="0" smtClean="0"/>
              <a:t> </a:t>
            </a:r>
            <a:r>
              <a:rPr lang="en-US" dirty="0" err="1" smtClean="0"/>
              <a:t>kepangkatan</a:t>
            </a:r>
            <a:r>
              <a:rPr lang="en-US" dirty="0" smtClean="0"/>
              <a:t> </a:t>
            </a:r>
            <a:r>
              <a:rPr lang="en-US" dirty="0" err="1" smtClean="0"/>
              <a:t>dosen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dirty="0" err="1" smtClean="0"/>
              <a:t>Institusi</a:t>
            </a:r>
            <a:r>
              <a:rPr lang="en-US" dirty="0" smtClean="0"/>
              <a:t>: WR2 – BAU – </a:t>
            </a:r>
            <a:r>
              <a:rPr lang="en-US" dirty="0" err="1" smtClean="0"/>
              <a:t>Kabag</a:t>
            </a:r>
            <a:r>
              <a:rPr lang="en-US" dirty="0" smtClean="0"/>
              <a:t> </a:t>
            </a:r>
            <a:r>
              <a:rPr lang="en-US" dirty="0" err="1" smtClean="0"/>
              <a:t>Kepegawaian</a:t>
            </a:r>
            <a:r>
              <a:rPr lang="en-US" dirty="0" smtClean="0"/>
              <a:t> – </a:t>
            </a:r>
            <a:r>
              <a:rPr lang="en-US" dirty="0" err="1" smtClean="0"/>
              <a:t>Kasubbag</a:t>
            </a:r>
            <a:r>
              <a:rPr lang="en-US" dirty="0" smtClean="0"/>
              <a:t> </a:t>
            </a:r>
            <a:r>
              <a:rPr lang="en-US" dirty="0" err="1" smtClean="0"/>
              <a:t>Pendidik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dirty="0" err="1" smtClean="0"/>
              <a:t>Fakultas</a:t>
            </a:r>
            <a:r>
              <a:rPr lang="en-US" dirty="0" smtClean="0"/>
              <a:t>: </a:t>
            </a:r>
            <a:r>
              <a:rPr lang="en-US" dirty="0" err="1" smtClean="0"/>
              <a:t>Dekan</a:t>
            </a:r>
            <a:r>
              <a:rPr lang="en-US" dirty="0" smtClean="0"/>
              <a:t> – WD2 – </a:t>
            </a:r>
            <a:r>
              <a:rPr lang="en-US" dirty="0" err="1" smtClean="0"/>
              <a:t>Kabag</a:t>
            </a:r>
            <a:r>
              <a:rPr lang="en-US" dirty="0" smtClean="0"/>
              <a:t> – </a:t>
            </a:r>
            <a:r>
              <a:rPr lang="en-US" dirty="0" err="1" smtClean="0"/>
              <a:t>Kasubbag</a:t>
            </a:r>
            <a:r>
              <a:rPr lang="en-US" dirty="0" smtClean="0"/>
              <a:t> </a:t>
            </a:r>
            <a:r>
              <a:rPr lang="en-US" dirty="0" err="1" smtClean="0"/>
              <a:t>Kepegawaian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Hibah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(junior, senior, professor, </a:t>
            </a:r>
            <a:r>
              <a:rPr lang="en-US" dirty="0" err="1" smtClean="0"/>
              <a:t>pascasarjana</a:t>
            </a:r>
            <a:r>
              <a:rPr lang="en-US" dirty="0" smtClean="0"/>
              <a:t>, </a:t>
            </a:r>
            <a:r>
              <a:rPr lang="en-US" dirty="0" err="1" smtClean="0"/>
              <a:t>fakultas</a:t>
            </a:r>
            <a:r>
              <a:rPr lang="en-US" dirty="0" smtClean="0"/>
              <a:t> …)</a:t>
            </a:r>
          </a:p>
          <a:p>
            <a:r>
              <a:rPr lang="en-US" dirty="0" err="1" smtClean="0"/>
              <a:t>Hibah</a:t>
            </a:r>
            <a:r>
              <a:rPr lang="en-US" dirty="0" smtClean="0"/>
              <a:t> </a:t>
            </a:r>
            <a:r>
              <a:rPr lang="en-US" dirty="0" err="1" smtClean="0"/>
              <a:t>pengabdian</a:t>
            </a:r>
            <a:r>
              <a:rPr lang="en-US" dirty="0" smtClean="0"/>
              <a:t> (LPPM, </a:t>
            </a:r>
            <a:r>
              <a:rPr lang="en-US" dirty="0" err="1" smtClean="0"/>
              <a:t>fakultas</a:t>
            </a:r>
            <a:r>
              <a:rPr lang="en-US" dirty="0"/>
              <a:t>)</a:t>
            </a:r>
            <a:endParaRPr lang="en-US" dirty="0" smtClean="0"/>
          </a:p>
          <a:p>
            <a:r>
              <a:rPr lang="en-US" dirty="0" err="1" smtClean="0"/>
              <a:t>Hibah</a:t>
            </a:r>
            <a:r>
              <a:rPr lang="en-US" dirty="0" smtClean="0"/>
              <a:t> innovative learning</a:t>
            </a:r>
          </a:p>
          <a:p>
            <a:r>
              <a:rPr lang="en-US" dirty="0" err="1" smtClean="0"/>
              <a:t>Hibah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ajar (</a:t>
            </a:r>
            <a:r>
              <a:rPr lang="en-US" dirty="0" err="1" smtClean="0"/>
              <a:t>fakultas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Layanan</a:t>
            </a:r>
            <a:r>
              <a:rPr lang="en-US" dirty="0" smtClean="0"/>
              <a:t> </a:t>
            </a:r>
            <a:r>
              <a:rPr lang="en-US" dirty="0" err="1" smtClean="0"/>
              <a:t>serdos</a:t>
            </a:r>
            <a:endParaRPr lang="en-US" dirty="0" smtClean="0"/>
          </a:p>
          <a:p>
            <a:r>
              <a:rPr lang="en-US" dirty="0" err="1" smtClean="0"/>
              <a:t>Remunerasi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0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Suasana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 </a:t>
            </a:r>
            <a:r>
              <a:rPr lang="en-US" dirty="0" err="1" smtClean="0"/>
              <a:t>Dosen</a:t>
            </a:r>
            <a:r>
              <a:rPr lang="en-US" dirty="0" smtClean="0"/>
              <a:t>: </a:t>
            </a:r>
            <a:r>
              <a:rPr lang="en-US" dirty="0" err="1" smtClean="0"/>
              <a:t>Kondusif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100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 smtClean="0"/>
              <a:t>Fasilitas</a:t>
            </a:r>
            <a:r>
              <a:rPr lang="en-US" dirty="0" smtClean="0"/>
              <a:t>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dosen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Fasilitas</a:t>
            </a:r>
            <a:r>
              <a:rPr lang="en-US" dirty="0" smtClean="0"/>
              <a:t> </a:t>
            </a:r>
            <a:r>
              <a:rPr lang="en-US" dirty="0" err="1" smtClean="0"/>
              <a:t>olah</a:t>
            </a:r>
            <a:r>
              <a:rPr lang="en-US" dirty="0" smtClean="0"/>
              <a:t> raga (</a:t>
            </a:r>
            <a:r>
              <a:rPr lang="en-US" dirty="0" err="1" smtClean="0"/>
              <a:t>kolam</a:t>
            </a:r>
            <a:r>
              <a:rPr lang="en-US" dirty="0" smtClean="0"/>
              <a:t> </a:t>
            </a:r>
            <a:r>
              <a:rPr lang="en-US" dirty="0" err="1" smtClean="0"/>
              <a:t>renang</a:t>
            </a:r>
            <a:r>
              <a:rPr lang="en-US" dirty="0" smtClean="0"/>
              <a:t>, running track, tennis court, …</a:t>
            </a:r>
          </a:p>
          <a:p>
            <a:r>
              <a:rPr lang="en-US" dirty="0" err="1" smtClean="0"/>
              <a:t>Klinik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endParaRPr lang="en-US" dirty="0" smtClean="0"/>
          </a:p>
          <a:p>
            <a:r>
              <a:rPr lang="en-US" dirty="0" err="1" smtClean="0"/>
              <a:t>Fasilitas</a:t>
            </a:r>
            <a:r>
              <a:rPr lang="en-US" dirty="0" smtClean="0"/>
              <a:t> lain?</a:t>
            </a:r>
          </a:p>
          <a:p>
            <a:pPr marL="0" indent="0">
              <a:buNone/>
            </a:pPr>
            <a:r>
              <a:rPr lang="en-US" dirty="0" err="1" smtClean="0"/>
              <a:t>Berbagai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ilmiah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pengembangan</a:t>
            </a:r>
            <a:r>
              <a:rPr lang="en-US" dirty="0" smtClean="0"/>
              <a:t> </a:t>
            </a:r>
            <a:r>
              <a:rPr lang="en-US" dirty="0" err="1" smtClean="0"/>
              <a:t>dosen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Ruangan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dirty="0" err="1"/>
              <a:t>umumnya</a:t>
            </a:r>
            <a:r>
              <a:rPr lang="en-US" dirty="0"/>
              <a:t> </a:t>
            </a:r>
            <a:r>
              <a:rPr lang="en-US" dirty="0" smtClean="0"/>
              <a:t>Ok</a:t>
            </a:r>
          </a:p>
          <a:p>
            <a:pPr marL="0" indent="0">
              <a:buNone/>
            </a:pPr>
            <a:r>
              <a:rPr lang="en-US" dirty="0" err="1" smtClean="0"/>
              <a:t>Hubungan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komunikasi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Pimpinan</a:t>
            </a:r>
            <a:r>
              <a:rPr lang="en-US" dirty="0" smtClean="0"/>
              <a:t> </a:t>
            </a:r>
            <a:r>
              <a:rPr lang="en-US" dirty="0" err="1" smtClean="0"/>
              <a:t>institusi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fakultas</a:t>
            </a:r>
            <a:endParaRPr lang="en-US" dirty="0"/>
          </a:p>
          <a:p>
            <a:pPr marL="0" indent="0">
              <a:buNone/>
            </a:pPr>
            <a:r>
              <a:rPr lang="en-US" dirty="0" err="1" smtClean="0"/>
              <a:t>Suasana</a:t>
            </a:r>
            <a:r>
              <a:rPr lang="en-US" dirty="0" smtClean="0"/>
              <a:t> </a:t>
            </a:r>
            <a:r>
              <a:rPr lang="en-US" dirty="0" err="1" smtClean="0"/>
              <a:t>sosial</a:t>
            </a:r>
            <a:r>
              <a:rPr lang="en-US" dirty="0" smtClean="0"/>
              <a:t> di </a:t>
            </a:r>
            <a:r>
              <a:rPr lang="en-US" dirty="0" err="1" smtClean="0"/>
              <a:t>kampus</a:t>
            </a: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Adil</a:t>
            </a:r>
            <a:r>
              <a:rPr lang="en-US" dirty="0" smtClean="0"/>
              <a:t> (reward system)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80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</a:t>
            </a:r>
            <a:r>
              <a:rPr lang="en-US" dirty="0" smtClean="0"/>
              <a:t> Reward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Adil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dirty="0" err="1" smtClean="0"/>
              <a:t>dosen</a:t>
            </a:r>
            <a:endParaRPr lang="en-US" dirty="0" smtClean="0"/>
          </a:p>
          <a:p>
            <a:r>
              <a:rPr lang="en-US" dirty="0" err="1" smtClean="0"/>
              <a:t>Contoh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GPPMP 3 </a:t>
            </a:r>
            <a:r>
              <a:rPr lang="en-US" dirty="0" err="1" smtClean="0"/>
              <a:t>terbaik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</a:t>
            </a:r>
            <a:r>
              <a:rPr lang="en-US" dirty="0" err="1" smtClean="0"/>
              <a:t>Dosen</a:t>
            </a:r>
            <a:r>
              <a:rPr lang="en-US" dirty="0" smtClean="0"/>
              <a:t> </a:t>
            </a:r>
            <a:r>
              <a:rPr lang="en-US" dirty="0" err="1" smtClean="0"/>
              <a:t>berprestasi</a:t>
            </a:r>
            <a:r>
              <a:rPr lang="en-US" dirty="0" smtClean="0"/>
              <a:t>, </a:t>
            </a:r>
            <a:r>
              <a:rPr lang="en-US" dirty="0" err="1" smtClean="0"/>
              <a:t>terbaik</a:t>
            </a:r>
            <a:r>
              <a:rPr lang="en-US" dirty="0" smtClean="0"/>
              <a:t> I </a:t>
            </a:r>
            <a:r>
              <a:rPr lang="en-US" dirty="0" err="1" smtClean="0"/>
              <a:t>dikirim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Jakarta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- </a:t>
            </a:r>
            <a:r>
              <a:rPr lang="en-US" dirty="0" err="1" smtClean="0"/>
              <a:t>Ka</a:t>
            </a:r>
            <a:r>
              <a:rPr lang="en-US" dirty="0" smtClean="0"/>
              <a:t> PS, </a:t>
            </a:r>
            <a:r>
              <a:rPr lang="en-US" dirty="0" err="1" smtClean="0"/>
              <a:t>Ka</a:t>
            </a:r>
            <a:r>
              <a:rPr lang="en-US" dirty="0" smtClean="0"/>
              <a:t> Lab, </a:t>
            </a:r>
            <a:r>
              <a:rPr lang="en-US" dirty="0" err="1" smtClean="0"/>
              <a:t>dll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reward </a:t>
            </a:r>
            <a:r>
              <a:rPr lang="en-US" dirty="0" err="1" smtClean="0"/>
              <a:t>publikasi</a:t>
            </a:r>
            <a:r>
              <a:rPr lang="en-US" dirty="0" smtClean="0"/>
              <a:t> </a:t>
            </a:r>
            <a:r>
              <a:rPr lang="en-US" dirty="0" err="1" smtClean="0"/>
              <a:t>internasional</a:t>
            </a:r>
            <a:endParaRPr lang="en-US" dirty="0" smtClean="0"/>
          </a:p>
          <a:p>
            <a:r>
              <a:rPr lang="en-US" dirty="0" err="1" smtClean="0"/>
              <a:t>Kesempatan</a:t>
            </a:r>
            <a:r>
              <a:rPr lang="en-US" dirty="0" smtClean="0"/>
              <a:t> </a:t>
            </a:r>
            <a:r>
              <a:rPr lang="en-US" dirty="0" err="1" smtClean="0"/>
              <a:t>studi</a:t>
            </a:r>
            <a:r>
              <a:rPr lang="en-US" dirty="0" smtClean="0"/>
              <a:t> </a:t>
            </a:r>
            <a:r>
              <a:rPr lang="en-US" dirty="0" err="1" smtClean="0"/>
              <a:t>lanjut</a:t>
            </a:r>
            <a:r>
              <a:rPr lang="en-US" dirty="0"/>
              <a:t> </a:t>
            </a:r>
            <a:r>
              <a:rPr lang="en-US" dirty="0" err="1" smtClean="0"/>
              <a:t>luas</a:t>
            </a:r>
            <a:endParaRPr lang="en-US" dirty="0" smtClean="0"/>
          </a:p>
          <a:p>
            <a:r>
              <a:rPr lang="en-US" dirty="0" err="1" smtClean="0"/>
              <a:t>Hibah</a:t>
            </a:r>
            <a:r>
              <a:rPr lang="en-US" dirty="0" smtClean="0"/>
              <a:t> innovative learning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23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Pelatihan</a:t>
            </a:r>
            <a:r>
              <a:rPr lang="en-US" dirty="0" smtClean="0"/>
              <a:t>/</a:t>
            </a:r>
            <a:r>
              <a:rPr lang="en-US" dirty="0" err="1" smtClean="0"/>
              <a:t>kursus</a:t>
            </a:r>
            <a:r>
              <a:rPr lang="en-US" dirty="0" smtClean="0"/>
              <a:t>/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pengembangan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Pekerti</a:t>
            </a:r>
            <a:endParaRPr lang="en-US" dirty="0" smtClean="0"/>
          </a:p>
          <a:p>
            <a:r>
              <a:rPr lang="en-US" dirty="0" smtClean="0"/>
              <a:t>Applied approach</a:t>
            </a:r>
          </a:p>
          <a:p>
            <a:r>
              <a:rPr lang="en-US" dirty="0" smtClean="0"/>
              <a:t>Bahasa </a:t>
            </a:r>
            <a:r>
              <a:rPr lang="en-US" dirty="0" err="1" smtClean="0"/>
              <a:t>Jepang</a:t>
            </a:r>
            <a:r>
              <a:rPr lang="en-US" dirty="0" smtClean="0"/>
              <a:t>, Bahasa </a:t>
            </a:r>
            <a:r>
              <a:rPr lang="en-US" dirty="0" err="1" smtClean="0"/>
              <a:t>Inggris</a:t>
            </a:r>
            <a:r>
              <a:rPr lang="en-US" dirty="0" smtClean="0"/>
              <a:t> (</a:t>
            </a:r>
            <a:r>
              <a:rPr lang="en-US" dirty="0" err="1" smtClean="0"/>
              <a:t>Kemristekdikti</a:t>
            </a:r>
            <a:r>
              <a:rPr lang="en-US" dirty="0" smtClean="0"/>
              <a:t>, </a:t>
            </a:r>
            <a:r>
              <a:rPr lang="en-US" dirty="0" err="1" smtClean="0"/>
              <a:t>Unila</a:t>
            </a:r>
            <a:r>
              <a:rPr lang="en-US" dirty="0" smtClean="0"/>
              <a:t>)</a:t>
            </a:r>
          </a:p>
          <a:p>
            <a:r>
              <a:rPr lang="en-US" dirty="0" smtClean="0"/>
              <a:t>Active learning </a:t>
            </a:r>
            <a:r>
              <a:rPr lang="en-US" dirty="0" err="1" smtClean="0"/>
              <a:t>dan</a:t>
            </a:r>
            <a:r>
              <a:rPr lang="en-US" dirty="0" smtClean="0"/>
              <a:t> e-Learning</a:t>
            </a:r>
          </a:p>
          <a:p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/</a:t>
            </a:r>
            <a:r>
              <a:rPr lang="en-US" dirty="0" err="1" smtClean="0"/>
              <a:t>penulisan</a:t>
            </a:r>
            <a:r>
              <a:rPr lang="en-US" dirty="0" smtClean="0"/>
              <a:t> proposal</a:t>
            </a:r>
          </a:p>
          <a:p>
            <a:r>
              <a:rPr lang="en-US" dirty="0" smtClean="0"/>
              <a:t>Proposal </a:t>
            </a:r>
            <a:r>
              <a:rPr lang="en-US" dirty="0" err="1" smtClean="0"/>
              <a:t>PkM</a:t>
            </a:r>
            <a:endParaRPr lang="en-US" dirty="0" smtClean="0"/>
          </a:p>
          <a:p>
            <a:r>
              <a:rPr lang="en-US" dirty="0" smtClean="0"/>
              <a:t>Multi media</a:t>
            </a:r>
          </a:p>
          <a:p>
            <a:r>
              <a:rPr lang="en-US" dirty="0" err="1" smtClean="0"/>
              <a:t>Penyusunan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ajar</a:t>
            </a:r>
          </a:p>
          <a:p>
            <a:r>
              <a:rPr lang="en-US" dirty="0" smtClean="0"/>
              <a:t>Audit internal </a:t>
            </a:r>
            <a:r>
              <a:rPr lang="en-US" dirty="0" err="1" smtClean="0"/>
              <a:t>mutu</a:t>
            </a:r>
            <a:r>
              <a:rPr lang="en-US" dirty="0" smtClean="0"/>
              <a:t> </a:t>
            </a:r>
            <a:r>
              <a:rPr lang="en-US" dirty="0" err="1" smtClean="0"/>
              <a:t>akademik</a:t>
            </a:r>
            <a:r>
              <a:rPr lang="en-US" dirty="0" smtClean="0"/>
              <a:t> (AIMA)</a:t>
            </a:r>
          </a:p>
          <a:p>
            <a:r>
              <a:rPr lang="en-US" dirty="0" err="1" smtClean="0"/>
              <a:t>Dll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84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Sanksi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Ada </a:t>
            </a:r>
            <a:r>
              <a:rPr lang="en-US" dirty="0" err="1" smtClean="0"/>
              <a:t>Pedoman</a:t>
            </a:r>
            <a:r>
              <a:rPr lang="en-US" dirty="0" smtClean="0"/>
              <a:t> </a:t>
            </a:r>
            <a:r>
              <a:rPr lang="en-US" dirty="0" err="1" smtClean="0"/>
              <a:t>Kode</a:t>
            </a:r>
            <a:r>
              <a:rPr lang="en-US" dirty="0" smtClean="0"/>
              <a:t> </a:t>
            </a:r>
            <a:r>
              <a:rPr lang="en-US" dirty="0" err="1" smtClean="0"/>
              <a:t>Etik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Tata </a:t>
            </a:r>
            <a:r>
              <a:rPr lang="en-US" dirty="0" err="1" smtClean="0"/>
              <a:t>Pergaulan</a:t>
            </a:r>
            <a:r>
              <a:rPr lang="en-US" dirty="0" smtClean="0"/>
              <a:t> </a:t>
            </a:r>
            <a:r>
              <a:rPr lang="en-US" dirty="0" err="1" smtClean="0"/>
              <a:t>Unila</a:t>
            </a:r>
            <a:endParaRPr lang="en-US" dirty="0" smtClean="0"/>
          </a:p>
          <a:p>
            <a:r>
              <a:rPr lang="en-US" dirty="0" err="1" smtClean="0"/>
              <a:t>Contoh</a:t>
            </a:r>
            <a:r>
              <a:rPr lang="en-US" dirty="0" smtClean="0"/>
              <a:t>: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di level </a:t>
            </a:r>
            <a:r>
              <a:rPr lang="en-US" dirty="0" err="1" smtClean="0"/>
              <a:t>Universitas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Fakutlas</a:t>
            </a:r>
            <a:r>
              <a:rPr lang="en-US" dirty="0" smtClean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0362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Monev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Ada </a:t>
            </a:r>
            <a:r>
              <a:rPr lang="en-US" dirty="0" err="1" smtClean="0"/>
              <a:t>Pedoman</a:t>
            </a:r>
            <a:r>
              <a:rPr lang="en-US" dirty="0" smtClean="0"/>
              <a:t> Formal (LP3M)</a:t>
            </a:r>
          </a:p>
          <a:p>
            <a:r>
              <a:rPr lang="en-US" dirty="0" err="1" smtClean="0"/>
              <a:t>Kehadiran</a:t>
            </a:r>
            <a:endParaRPr lang="en-US" dirty="0" smtClean="0"/>
          </a:p>
          <a:p>
            <a:r>
              <a:rPr lang="en-US" dirty="0" smtClean="0"/>
              <a:t>BKD</a:t>
            </a:r>
          </a:p>
          <a:p>
            <a:r>
              <a:rPr lang="en-US" dirty="0" err="1" smtClean="0"/>
              <a:t>Monev</a:t>
            </a:r>
            <a:r>
              <a:rPr lang="en-US" dirty="0" smtClean="0"/>
              <a:t> </a:t>
            </a:r>
            <a:r>
              <a:rPr lang="en-US" dirty="0" err="1" smtClean="0"/>
              <a:t>perkuliahan</a:t>
            </a:r>
            <a:endParaRPr lang="en-US" dirty="0" smtClean="0"/>
          </a:p>
          <a:p>
            <a:r>
              <a:rPr lang="en-US" dirty="0" err="1" smtClean="0"/>
              <a:t>Monev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PkM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6576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Ringkasan</a:t>
            </a:r>
            <a:r>
              <a:rPr lang="en-US" dirty="0" smtClean="0"/>
              <a:t> ED: </a:t>
            </a:r>
            <a:r>
              <a:rPr lang="en-US" dirty="0" err="1" smtClean="0"/>
              <a:t>Kekuatan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Perekrutan</a:t>
            </a:r>
            <a:r>
              <a:rPr lang="en-US" dirty="0" smtClean="0"/>
              <a:t> </a:t>
            </a:r>
            <a:r>
              <a:rPr lang="en-US" dirty="0" err="1" smtClean="0"/>
              <a:t>dosen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dgn</a:t>
            </a:r>
            <a:r>
              <a:rPr lang="en-US" dirty="0" smtClean="0"/>
              <a:t> </a:t>
            </a:r>
            <a:r>
              <a:rPr lang="en-US" dirty="0" err="1" smtClean="0"/>
              <a:t>peraturan</a:t>
            </a:r>
            <a:r>
              <a:rPr lang="en-US" dirty="0" smtClean="0"/>
              <a:t> yang </a:t>
            </a:r>
            <a:r>
              <a:rPr lang="en-US" dirty="0" err="1" smtClean="0"/>
              <a:t>ada</a:t>
            </a:r>
            <a:endParaRPr lang="en-US" dirty="0" smtClean="0"/>
          </a:p>
          <a:p>
            <a:r>
              <a:rPr lang="en-US" dirty="0" err="1" smtClean="0"/>
              <a:t>Pengelolaan</a:t>
            </a:r>
            <a:r>
              <a:rPr lang="en-US" dirty="0" smtClean="0"/>
              <a:t> SDM </a:t>
            </a:r>
            <a:r>
              <a:rPr lang="en-US" dirty="0" err="1" smtClean="0"/>
              <a:t>terprogram</a:t>
            </a:r>
            <a:r>
              <a:rPr lang="en-US" dirty="0" smtClean="0"/>
              <a:t>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dirty="0" err="1" smtClean="0">
                <a:sym typeface="Wingdings" panose="05000000000000000000" pitchFamily="2" charset="2"/>
              </a:rPr>
              <a:t>kinerja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</a:p>
          <a:p>
            <a:r>
              <a:rPr lang="en-US" dirty="0" err="1" smtClean="0">
                <a:sym typeface="Wingdings" panose="05000000000000000000" pitchFamily="2" charset="2"/>
              </a:rPr>
              <a:t>Profil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dosen</a:t>
            </a:r>
            <a:r>
              <a:rPr lang="en-US" dirty="0" smtClean="0">
                <a:sym typeface="Wingdings" panose="05000000000000000000" pitchFamily="2" charset="2"/>
              </a:rPr>
              <a:t> (1.158; 95% S2/S3; Prof 5,2%; T </a:t>
            </a:r>
            <a:r>
              <a:rPr lang="en-US" dirty="0" err="1" smtClean="0">
                <a:sym typeface="Wingdings" panose="05000000000000000000" pitchFamily="2" charset="2"/>
              </a:rPr>
              <a:t>kependidikan</a:t>
            </a:r>
            <a:r>
              <a:rPr lang="en-US" dirty="0" smtClean="0">
                <a:sym typeface="Wingdings" panose="05000000000000000000" pitchFamily="2" charset="2"/>
              </a:rPr>
              <a:t> 992)</a:t>
            </a:r>
          </a:p>
          <a:p>
            <a:r>
              <a:rPr lang="en-US" dirty="0" err="1" smtClean="0">
                <a:sym typeface="Wingdings" panose="05000000000000000000" pitchFamily="2" charset="2"/>
              </a:rPr>
              <a:t>Dosen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Unila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produktif</a:t>
            </a:r>
            <a:r>
              <a:rPr lang="en-US" dirty="0" smtClean="0">
                <a:sym typeface="Wingdings" panose="05000000000000000000" pitchFamily="2" charset="2"/>
              </a:rPr>
              <a:t>: </a:t>
            </a:r>
            <a:r>
              <a:rPr lang="en-US" dirty="0" err="1" smtClean="0">
                <a:sym typeface="Wingdings" panose="05000000000000000000" pitchFamily="2" charset="2"/>
              </a:rPr>
              <a:t>buku</a:t>
            </a:r>
            <a:r>
              <a:rPr lang="en-US" dirty="0" smtClean="0">
                <a:sym typeface="Wingdings" panose="05000000000000000000" pitchFamily="2" charset="2"/>
              </a:rPr>
              <a:t> ajar/</a:t>
            </a:r>
            <a:r>
              <a:rPr lang="en-US" dirty="0" err="1" smtClean="0">
                <a:sym typeface="Wingdings" panose="05000000000000000000" pitchFamily="2" charset="2"/>
              </a:rPr>
              <a:t>referensi</a:t>
            </a:r>
            <a:r>
              <a:rPr lang="en-US" dirty="0" smtClean="0">
                <a:sym typeface="Wingdings" panose="05000000000000000000" pitchFamily="2" charset="2"/>
              </a:rPr>
              <a:t>/</a:t>
            </a:r>
            <a:r>
              <a:rPr lang="en-US" dirty="0" err="1" smtClean="0">
                <a:sym typeface="Wingdings" panose="05000000000000000000" pitchFamily="2" charset="2"/>
              </a:rPr>
              <a:t>dll</a:t>
            </a:r>
            <a:r>
              <a:rPr lang="en-US" dirty="0" smtClean="0">
                <a:sym typeface="Wingdings" panose="05000000000000000000" pitchFamily="2" charset="2"/>
              </a:rPr>
              <a:t>, </a:t>
            </a:r>
            <a:r>
              <a:rPr lang="en-US" dirty="0" err="1" smtClean="0">
                <a:sym typeface="Wingdings" panose="05000000000000000000" pitchFamily="2" charset="2"/>
              </a:rPr>
              <a:t>publikasi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ilmiah</a:t>
            </a:r>
            <a:r>
              <a:rPr lang="en-US" dirty="0" smtClean="0">
                <a:sym typeface="Wingdings" panose="05000000000000000000" pitchFamily="2" charset="2"/>
              </a:rPr>
              <a:t>, paten</a:t>
            </a:r>
          </a:p>
          <a:p>
            <a:r>
              <a:rPr lang="en-US" dirty="0" err="1" smtClean="0">
                <a:sym typeface="Wingdings" panose="05000000000000000000" pitchFamily="2" charset="2"/>
              </a:rPr>
              <a:t>Peraturan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kerja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dan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kode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etik</a:t>
            </a:r>
            <a:endParaRPr lang="en-US" dirty="0" smtClean="0">
              <a:sym typeface="Wingdings" panose="05000000000000000000" pitchFamily="2" charset="2"/>
            </a:endParaRPr>
          </a:p>
          <a:p>
            <a:r>
              <a:rPr lang="en-US" dirty="0" err="1" smtClean="0">
                <a:sym typeface="Wingdings" panose="05000000000000000000" pitchFamily="2" charset="2"/>
              </a:rPr>
              <a:t>Pengembangan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dosen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dan</a:t>
            </a:r>
            <a:r>
              <a:rPr lang="en-US" dirty="0" smtClean="0">
                <a:sym typeface="Wingdings" panose="05000000000000000000" pitchFamily="2" charset="2"/>
              </a:rPr>
              <a:t> T </a:t>
            </a:r>
            <a:r>
              <a:rPr lang="en-US" dirty="0" err="1" smtClean="0">
                <a:sym typeface="Wingdings" panose="05000000000000000000" pitchFamily="2" charset="2"/>
              </a:rPr>
              <a:t>kependidikan</a:t>
            </a:r>
            <a:r>
              <a:rPr lang="en-US" dirty="0" smtClean="0">
                <a:sym typeface="Wingdings" panose="05000000000000000000" pitchFamily="2" charset="2"/>
              </a:rPr>
              <a:t>  </a:t>
            </a:r>
            <a:r>
              <a:rPr lang="en-US" dirty="0" err="1" smtClean="0">
                <a:sym typeface="Wingdings" panose="05000000000000000000" pitchFamily="2" charset="2"/>
              </a:rPr>
              <a:t>kuantitas</a:t>
            </a:r>
            <a:r>
              <a:rPr lang="en-US" dirty="0" smtClean="0">
                <a:sym typeface="Wingdings" panose="05000000000000000000" pitchFamily="2" charset="2"/>
              </a:rPr>
              <a:t> &amp; </a:t>
            </a:r>
            <a:r>
              <a:rPr lang="en-US" dirty="0" err="1" smtClean="0">
                <a:sym typeface="Wingdings" panose="05000000000000000000" pitchFamily="2" charset="2"/>
              </a:rPr>
              <a:t>kualitas</a:t>
            </a:r>
            <a:endParaRPr lang="en-US" dirty="0" smtClean="0">
              <a:sym typeface="Wingdings" panose="05000000000000000000" pitchFamily="2" charset="2"/>
            </a:endParaRPr>
          </a:p>
          <a:p>
            <a:r>
              <a:rPr lang="en-US" dirty="0" err="1" smtClean="0">
                <a:sym typeface="Wingdings" panose="05000000000000000000" pitchFamily="2" charset="2"/>
              </a:rPr>
              <a:t>Pengembangan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dosen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dan</a:t>
            </a:r>
            <a:r>
              <a:rPr lang="en-US" dirty="0" smtClean="0">
                <a:sym typeface="Wingdings" panose="05000000000000000000" pitchFamily="2" charset="2"/>
              </a:rPr>
              <a:t> T </a:t>
            </a:r>
            <a:r>
              <a:rPr lang="en-US" dirty="0" err="1" smtClean="0">
                <a:sym typeface="Wingdings" panose="05000000000000000000" pitchFamily="2" charset="2"/>
              </a:rPr>
              <a:t>kependidikan</a:t>
            </a:r>
            <a:r>
              <a:rPr lang="en-US" dirty="0" smtClean="0">
                <a:sym typeface="Wingdings" panose="05000000000000000000" pitchFamily="2" charset="2"/>
              </a:rPr>
              <a:t>  GUG</a:t>
            </a:r>
          </a:p>
          <a:p>
            <a:endParaRPr lang="en-US" dirty="0" smtClean="0">
              <a:sym typeface="Wingdings" panose="05000000000000000000" pitchFamily="2" charset="2"/>
            </a:endParaRPr>
          </a:p>
          <a:p>
            <a:endParaRPr lang="en-US" dirty="0" smtClean="0">
              <a:sym typeface="Wingdings" panose="05000000000000000000" pitchFamily="2" charset="2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75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Ringkasan</a:t>
            </a:r>
            <a:r>
              <a:rPr lang="en-US" dirty="0" smtClean="0"/>
              <a:t> ED: </a:t>
            </a:r>
            <a:r>
              <a:rPr lang="en-US" dirty="0" err="1" smtClean="0"/>
              <a:t>Kelemahan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 </a:t>
            </a:r>
            <a:r>
              <a:rPr lang="en-US" dirty="0" err="1" smtClean="0"/>
              <a:t>kependidikan</a:t>
            </a:r>
            <a:r>
              <a:rPr lang="en-US" dirty="0" smtClean="0"/>
              <a:t>/T </a:t>
            </a:r>
            <a:r>
              <a:rPr lang="en-US" dirty="0" err="1" smtClean="0"/>
              <a:t>pendukung</a:t>
            </a:r>
            <a:r>
              <a:rPr lang="en-US" dirty="0" smtClean="0"/>
              <a:t>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otimal</a:t>
            </a:r>
            <a:endParaRPr lang="en-US" dirty="0" smtClean="0"/>
          </a:p>
          <a:p>
            <a:r>
              <a:rPr lang="en-US" dirty="0" smtClean="0"/>
              <a:t>Ada </a:t>
            </a:r>
            <a:r>
              <a:rPr lang="en-US" dirty="0" err="1" smtClean="0"/>
              <a:t>dosen</a:t>
            </a:r>
            <a:r>
              <a:rPr lang="en-US" dirty="0" smtClean="0"/>
              <a:t> </a:t>
            </a:r>
            <a:r>
              <a:rPr lang="en-US" u="sng" dirty="0" smtClean="0"/>
              <a:t>&gt; 4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naik</a:t>
            </a:r>
            <a:r>
              <a:rPr lang="en-US" dirty="0" smtClean="0"/>
              <a:t> </a:t>
            </a:r>
            <a:r>
              <a:rPr lang="en-US" dirty="0" err="1" smtClean="0"/>
              <a:t>pangkat</a:t>
            </a:r>
            <a:endParaRPr lang="en-US" dirty="0" smtClean="0"/>
          </a:p>
          <a:p>
            <a:r>
              <a:rPr lang="en-US" dirty="0" err="1" smtClean="0">
                <a:sym typeface="Wingdings" panose="05000000000000000000" pitchFamily="2" charset="2"/>
              </a:rPr>
              <a:t>Jumlah</a:t>
            </a:r>
            <a:r>
              <a:rPr lang="en-US" dirty="0" smtClean="0">
                <a:sym typeface="Wingdings" panose="05000000000000000000" pitchFamily="2" charset="2"/>
              </a:rPr>
              <a:t> professor </a:t>
            </a:r>
            <a:r>
              <a:rPr lang="en-US" dirty="0" err="1" smtClean="0">
                <a:sym typeface="Wingdings" panose="05000000000000000000" pitchFamily="2" charset="2"/>
              </a:rPr>
              <a:t>baru</a:t>
            </a:r>
            <a:r>
              <a:rPr lang="en-US" dirty="0" smtClean="0">
                <a:sym typeface="Wingdings" panose="05000000000000000000" pitchFamily="2" charset="2"/>
              </a:rPr>
              <a:t> 5,2%</a:t>
            </a:r>
          </a:p>
          <a:p>
            <a:r>
              <a:rPr lang="en-US" dirty="0" err="1" smtClean="0">
                <a:sym typeface="Wingdings" panose="05000000000000000000" pitchFamily="2" charset="2"/>
              </a:rPr>
              <a:t>Karya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ilmiah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dan</a:t>
            </a:r>
            <a:r>
              <a:rPr lang="en-US" dirty="0" smtClean="0">
                <a:sym typeface="Wingdings" panose="05000000000000000000" pitchFamily="2" charset="2"/>
              </a:rPr>
              <a:t> paten </a:t>
            </a:r>
            <a:r>
              <a:rPr lang="en-US" dirty="0" err="1" smtClean="0">
                <a:sym typeface="Wingdings" panose="05000000000000000000" pitchFamily="2" charset="2"/>
              </a:rPr>
              <a:t>relatif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belum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banyak</a:t>
            </a:r>
            <a:endParaRPr lang="en-US" dirty="0" smtClean="0">
              <a:sym typeface="Wingdings" panose="05000000000000000000" pitchFamily="2" charset="2"/>
            </a:endParaRPr>
          </a:p>
          <a:p>
            <a:r>
              <a:rPr lang="en-US" dirty="0" err="1" smtClean="0">
                <a:sym typeface="Wingdings" panose="05000000000000000000" pitchFamily="2" charset="2"/>
              </a:rPr>
              <a:t>Kursus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bhs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Inggris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belum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maksimal</a:t>
            </a:r>
            <a:endParaRPr lang="en-US" dirty="0" smtClean="0">
              <a:sym typeface="Wingdings" panose="05000000000000000000" pitchFamily="2" charset="2"/>
            </a:endParaRPr>
          </a:p>
          <a:p>
            <a:endParaRPr lang="en-US" dirty="0" smtClean="0">
              <a:sym typeface="Wingdings" panose="05000000000000000000" pitchFamily="2" charset="2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693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349</Words>
  <Application>Microsoft Office PowerPoint</Application>
  <PresentationFormat>Widescreen</PresentationFormat>
  <Paragraphs>79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Office Theme</vt:lpstr>
      <vt:lpstr>Sosialisasi AIPT bagi Dosen</vt:lpstr>
      <vt:lpstr>Kepuasan Dosen thp Pengelolaan Dosen</vt:lpstr>
      <vt:lpstr>Suasana Kerja Dosen: Kondusif</vt:lpstr>
      <vt:lpstr>Sistem Reward</vt:lpstr>
      <vt:lpstr>Pelatihan/kursus/kegiatan pengembangan</vt:lpstr>
      <vt:lpstr>Sanksi</vt:lpstr>
      <vt:lpstr>Monev</vt:lpstr>
      <vt:lpstr>Ringkasan ED: Kekuatan</vt:lpstr>
      <vt:lpstr>Ringkasan ED: Kelemahan</vt:lpstr>
      <vt:lpstr>Instrumen untuk mengukur tingkat kepuasan</vt:lpstr>
      <vt:lpstr>Unila pantas dapat A!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Sosialisasi AIPT bagi Dosen</dc:title>
  <dc:creator>CIPTA</dc:creator>
  <cp:lastModifiedBy>CIPTA</cp:lastModifiedBy>
  <cp:revision>8</cp:revision>
  <dcterms:created xsi:type="dcterms:W3CDTF">2016-10-08T04:01:26Z</dcterms:created>
  <dcterms:modified xsi:type="dcterms:W3CDTF">2016-10-09T14:02:55Z</dcterms:modified>
</cp:coreProperties>
</file>